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4" r:id="rId2"/>
    <p:sldId id="415" r:id="rId3"/>
    <p:sldId id="258" r:id="rId4"/>
    <p:sldId id="416" r:id="rId5"/>
    <p:sldId id="259" r:id="rId6"/>
    <p:sldId id="257" r:id="rId7"/>
    <p:sldId id="260" r:id="rId8"/>
    <p:sldId id="261" r:id="rId9"/>
    <p:sldId id="262" r:id="rId10"/>
    <p:sldId id="263" r:id="rId11"/>
    <p:sldId id="265" r:id="rId12"/>
    <p:sldId id="264" r:id="rId13"/>
    <p:sldId id="41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298" y="1122363"/>
            <a:ext cx="685978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298" y="3602038"/>
            <a:ext cx="685978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0F02B-769A-4B9A-9B5D-05DC12FA092E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0A0FB-F397-447B-8764-22EB4CB527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53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71DD-781D-42D6-AC97-651978499477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9A2CC-B67A-4D12-810D-06769B486E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51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655" y="274638"/>
            <a:ext cx="2059524" cy="587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19" y="274638"/>
            <a:ext cx="6030896" cy="58721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B68C-690B-4310-8CB5-99CCCEF61C8E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D80EB-1D83-4069-873C-B29339E1E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82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E66B-1FBA-4809-83E9-671AC98974AA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ABC5A-F33D-4C7F-B038-34442F427D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80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51" y="1709739"/>
            <a:ext cx="788875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051" y="4589464"/>
            <a:ext cx="7888754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092CE-A270-4D5A-8DC6-3A0704A44B62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C1FC6-CA48-4E7B-ADA4-1A7CC60FFA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86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023" y="1620838"/>
            <a:ext cx="4038065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527" y="1620838"/>
            <a:ext cx="4039652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FE9FA-AC70-4F07-B535-9C52F58E6786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D2679-4E65-4068-BF87-053205FEC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74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02" y="365126"/>
            <a:ext cx="788875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403" y="1681163"/>
            <a:ext cx="386974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403" y="2505075"/>
            <a:ext cx="386974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356" y="1681163"/>
            <a:ext cx="388880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356" y="2505075"/>
            <a:ext cx="388880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28D1D-F0BB-4E23-9942-94BE0D32DF4A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E9052-7BBC-4FB1-B1B2-9D386EDD3E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9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18DC7-2902-401E-8637-DA5929A37C50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99A70-16BC-410C-944C-91DF825BE1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03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A883F-347D-41AE-B690-7B91815D8821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39EE-0125-4518-AEA6-C7ABA7524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0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03" y="457200"/>
            <a:ext cx="29503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801" y="987426"/>
            <a:ext cx="463035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403" y="2057400"/>
            <a:ext cx="29503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C841A-3AD2-43FC-B739-2C14F0B3038A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24880-BA39-4840-B9DA-12149F141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83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03" y="457200"/>
            <a:ext cx="29503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801" y="987426"/>
            <a:ext cx="463035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403" y="2057400"/>
            <a:ext cx="29503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9ED3D-0978-4E2E-9953-DB158CD04691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2B9BE-9FCC-4AFD-A5BF-3CC427391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16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760" y="274638"/>
            <a:ext cx="109724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7226" y="1620838"/>
            <a:ext cx="1096930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A10EC5-64AF-4161-8D2B-FDFF8D732868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8274" y="6356351"/>
            <a:ext cx="3855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8288" y="6356351"/>
            <a:ext cx="284395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636F96-60B7-4510-88EA-1B7C9046D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19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5"/>
          <p:cNvSpPr>
            <a:spLocks noChangeArrowheads="1"/>
          </p:cNvSpPr>
          <p:nvPr/>
        </p:nvSpPr>
        <p:spPr bwMode="auto">
          <a:xfrm>
            <a:off x="3175" y="3019425"/>
            <a:ext cx="12188825" cy="1219200"/>
          </a:xfrm>
          <a:prstGeom prst="rect">
            <a:avLst/>
          </a:prstGeom>
          <a:solidFill>
            <a:srgbClr val="0436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EBC1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Rotary Club Central Goals</a:t>
            </a:r>
          </a:p>
        </p:txBody>
      </p:sp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407989" y="838201"/>
            <a:ext cx="60864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Welcome to</a:t>
            </a:r>
            <a:endParaRPr kumimoji="0" lang="en-US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76201"/>
            <a:ext cx="2944812" cy="29308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293BA7-8E57-05FA-016D-1CA3CE944406}"/>
              </a:ext>
            </a:extLst>
          </p:cNvPr>
          <p:cNvSpPr txBox="1"/>
          <p:nvPr/>
        </p:nvSpPr>
        <p:spPr>
          <a:xfrm>
            <a:off x="1589" y="4495800"/>
            <a:ext cx="121888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3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Arial" charset="0"/>
              </a:rPr>
              <a:t>PDG Pete Booker</a:t>
            </a:r>
          </a:p>
          <a:p>
            <a:pPr marL="0" marR="0" lvl="0" indent="0" algn="ctr" defTabSz="4573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Arial" charset="0"/>
              </a:rPr>
              <a:t>Robin Broomall </a:t>
            </a:r>
          </a:p>
          <a:p>
            <a:pPr marL="0" marR="0" lvl="0" indent="0" algn="ctr" defTabSz="4573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Arial" charset="0"/>
              </a:rPr>
              <a:t>Executive Secretary Newark Morning Club</a:t>
            </a:r>
          </a:p>
        </p:txBody>
      </p:sp>
    </p:spTree>
    <p:extLst>
      <p:ext uri="{BB962C8B-B14F-4D97-AF65-F5344CB8AC3E}">
        <p14:creationId xmlns:p14="http://schemas.microsoft.com/office/powerpoint/2010/main" val="187273080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2CFA55-B32B-30D6-4726-8809160D81A3}"/>
              </a:ext>
            </a:extLst>
          </p:cNvPr>
          <p:cNvSpPr txBox="1"/>
          <p:nvPr/>
        </p:nvSpPr>
        <p:spPr>
          <a:xfrm>
            <a:off x="7991605" y="4133589"/>
            <a:ext cx="413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44788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D8F93-3D2D-01FE-0EAF-27BE17BCCC06}"/>
              </a:ext>
            </a:extLst>
          </p:cNvPr>
          <p:cNvSpPr txBox="1"/>
          <p:nvPr/>
        </p:nvSpPr>
        <p:spPr>
          <a:xfrm>
            <a:off x="5198301" y="5736921"/>
            <a:ext cx="10897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A94D17-8033-943E-1F23-D6935D898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836" y="5899759"/>
            <a:ext cx="1767788" cy="6663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BCCDBF-AF9A-B807-BAA9-F9B07197B45E}"/>
              </a:ext>
            </a:extLst>
          </p:cNvPr>
          <p:cNvSpPr txBox="1"/>
          <p:nvPr/>
        </p:nvSpPr>
        <p:spPr>
          <a:xfrm>
            <a:off x="4847573" y="1340285"/>
            <a:ext cx="8956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70DD4-AB81-6AC6-4F05-71714BA0C753}"/>
              </a:ext>
            </a:extLst>
          </p:cNvPr>
          <p:cNvSpPr txBox="1"/>
          <p:nvPr/>
        </p:nvSpPr>
        <p:spPr>
          <a:xfrm>
            <a:off x="4822521" y="2801665"/>
            <a:ext cx="10146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D2C031-D732-10E1-E9A5-DEB4F3089D78}"/>
              </a:ext>
            </a:extLst>
          </p:cNvPr>
          <p:cNvSpPr txBox="1"/>
          <p:nvPr/>
        </p:nvSpPr>
        <p:spPr>
          <a:xfrm>
            <a:off x="4835047" y="4225467"/>
            <a:ext cx="908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D24816-70FB-8C09-477F-2A20C402C4B5}"/>
              </a:ext>
            </a:extLst>
          </p:cNvPr>
          <p:cNvSpPr txBox="1"/>
          <p:nvPr/>
        </p:nvSpPr>
        <p:spPr>
          <a:xfrm>
            <a:off x="4847573" y="5736921"/>
            <a:ext cx="9895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2BAEBB-AADA-BBED-7090-6439F3593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01" y="449025"/>
            <a:ext cx="10008296" cy="54278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C491D7-BA17-9AC7-20F7-C006231D2525}"/>
              </a:ext>
            </a:extLst>
          </p:cNvPr>
          <p:cNvSpPr txBox="1"/>
          <p:nvPr/>
        </p:nvSpPr>
        <p:spPr>
          <a:xfrm>
            <a:off x="5198301" y="1227551"/>
            <a:ext cx="8976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DF4D4-6600-A102-747A-F35836FE1AE2}"/>
              </a:ext>
            </a:extLst>
          </p:cNvPr>
          <p:cNvSpPr txBox="1"/>
          <p:nvPr/>
        </p:nvSpPr>
        <p:spPr>
          <a:xfrm>
            <a:off x="5081392" y="2801665"/>
            <a:ext cx="12066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290EE9-C259-5216-B137-FB777F0C322C}"/>
              </a:ext>
            </a:extLst>
          </p:cNvPr>
          <p:cNvSpPr txBox="1"/>
          <p:nvPr/>
        </p:nvSpPr>
        <p:spPr>
          <a:xfrm>
            <a:off x="5110619" y="4275541"/>
            <a:ext cx="10605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628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2CFA55-B32B-30D6-4726-8809160D81A3}"/>
              </a:ext>
            </a:extLst>
          </p:cNvPr>
          <p:cNvSpPr txBox="1"/>
          <p:nvPr/>
        </p:nvSpPr>
        <p:spPr>
          <a:xfrm>
            <a:off x="7991605" y="4133589"/>
            <a:ext cx="413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44788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D8F93-3D2D-01FE-0EAF-27BE17BCCC06}"/>
              </a:ext>
            </a:extLst>
          </p:cNvPr>
          <p:cNvSpPr txBox="1"/>
          <p:nvPr/>
        </p:nvSpPr>
        <p:spPr>
          <a:xfrm>
            <a:off x="5198301" y="5736921"/>
            <a:ext cx="10897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A94D17-8033-943E-1F23-D6935D898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836" y="5899759"/>
            <a:ext cx="1767788" cy="6663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BCCDBF-AF9A-B807-BAA9-F9B07197B45E}"/>
              </a:ext>
            </a:extLst>
          </p:cNvPr>
          <p:cNvSpPr txBox="1"/>
          <p:nvPr/>
        </p:nvSpPr>
        <p:spPr>
          <a:xfrm>
            <a:off x="4847573" y="1340285"/>
            <a:ext cx="8956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70DD4-AB81-6AC6-4F05-71714BA0C753}"/>
              </a:ext>
            </a:extLst>
          </p:cNvPr>
          <p:cNvSpPr txBox="1"/>
          <p:nvPr/>
        </p:nvSpPr>
        <p:spPr>
          <a:xfrm>
            <a:off x="4822521" y="2801665"/>
            <a:ext cx="10146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D2C031-D732-10E1-E9A5-DEB4F3089D78}"/>
              </a:ext>
            </a:extLst>
          </p:cNvPr>
          <p:cNvSpPr txBox="1"/>
          <p:nvPr/>
        </p:nvSpPr>
        <p:spPr>
          <a:xfrm>
            <a:off x="4835047" y="4225467"/>
            <a:ext cx="908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D24816-70FB-8C09-477F-2A20C402C4B5}"/>
              </a:ext>
            </a:extLst>
          </p:cNvPr>
          <p:cNvSpPr txBox="1"/>
          <p:nvPr/>
        </p:nvSpPr>
        <p:spPr>
          <a:xfrm>
            <a:off x="4847573" y="5736921"/>
            <a:ext cx="9895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C491D7-BA17-9AC7-20F7-C006231D2525}"/>
              </a:ext>
            </a:extLst>
          </p:cNvPr>
          <p:cNvSpPr txBox="1"/>
          <p:nvPr/>
        </p:nvSpPr>
        <p:spPr>
          <a:xfrm>
            <a:off x="5198301" y="1227551"/>
            <a:ext cx="8976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DF4D4-6600-A102-747A-F35836FE1AE2}"/>
              </a:ext>
            </a:extLst>
          </p:cNvPr>
          <p:cNvSpPr txBox="1"/>
          <p:nvPr/>
        </p:nvSpPr>
        <p:spPr>
          <a:xfrm>
            <a:off x="5081392" y="2801665"/>
            <a:ext cx="12066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290EE9-C259-5216-B137-FB777F0C322C}"/>
              </a:ext>
            </a:extLst>
          </p:cNvPr>
          <p:cNvSpPr txBox="1"/>
          <p:nvPr/>
        </p:nvSpPr>
        <p:spPr>
          <a:xfrm>
            <a:off x="5110619" y="4275541"/>
            <a:ext cx="10605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E22B68-2C2A-D235-B016-70E83E2D7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27" y="282781"/>
            <a:ext cx="9819833" cy="56921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3E7A43-F26D-B5AF-E75E-F204E610C8F6}"/>
              </a:ext>
            </a:extLst>
          </p:cNvPr>
          <p:cNvSpPr txBox="1"/>
          <p:nvPr/>
        </p:nvSpPr>
        <p:spPr>
          <a:xfrm>
            <a:off x="7665929" y="3995803"/>
            <a:ext cx="4384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40EA1D-9C3A-D0BD-97ED-0D6CCF9269AA}"/>
              </a:ext>
            </a:extLst>
          </p:cNvPr>
          <p:cNvSpPr txBox="1"/>
          <p:nvPr/>
        </p:nvSpPr>
        <p:spPr>
          <a:xfrm>
            <a:off x="7590773" y="5373666"/>
            <a:ext cx="6388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609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2CFA55-B32B-30D6-4726-8809160D81A3}"/>
              </a:ext>
            </a:extLst>
          </p:cNvPr>
          <p:cNvSpPr txBox="1"/>
          <p:nvPr/>
        </p:nvSpPr>
        <p:spPr>
          <a:xfrm>
            <a:off x="7991605" y="4133589"/>
            <a:ext cx="413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44788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D8F93-3D2D-01FE-0EAF-27BE17BCCC06}"/>
              </a:ext>
            </a:extLst>
          </p:cNvPr>
          <p:cNvSpPr txBox="1"/>
          <p:nvPr/>
        </p:nvSpPr>
        <p:spPr>
          <a:xfrm>
            <a:off x="5198301" y="5736921"/>
            <a:ext cx="10897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A94D17-8033-943E-1F23-D6935D898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836" y="5899759"/>
            <a:ext cx="1767788" cy="6663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BCCDBF-AF9A-B807-BAA9-F9B07197B45E}"/>
              </a:ext>
            </a:extLst>
          </p:cNvPr>
          <p:cNvSpPr txBox="1"/>
          <p:nvPr/>
        </p:nvSpPr>
        <p:spPr>
          <a:xfrm>
            <a:off x="4847573" y="1340285"/>
            <a:ext cx="8956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70DD4-AB81-6AC6-4F05-71714BA0C753}"/>
              </a:ext>
            </a:extLst>
          </p:cNvPr>
          <p:cNvSpPr txBox="1"/>
          <p:nvPr/>
        </p:nvSpPr>
        <p:spPr>
          <a:xfrm>
            <a:off x="4822521" y="2801665"/>
            <a:ext cx="10146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D2C031-D732-10E1-E9A5-DEB4F3089D78}"/>
              </a:ext>
            </a:extLst>
          </p:cNvPr>
          <p:cNvSpPr txBox="1"/>
          <p:nvPr/>
        </p:nvSpPr>
        <p:spPr>
          <a:xfrm>
            <a:off x="4835047" y="4225467"/>
            <a:ext cx="908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D24816-70FB-8C09-477F-2A20C402C4B5}"/>
              </a:ext>
            </a:extLst>
          </p:cNvPr>
          <p:cNvSpPr txBox="1"/>
          <p:nvPr/>
        </p:nvSpPr>
        <p:spPr>
          <a:xfrm>
            <a:off x="4847573" y="5736921"/>
            <a:ext cx="9895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C491D7-BA17-9AC7-20F7-C006231D2525}"/>
              </a:ext>
            </a:extLst>
          </p:cNvPr>
          <p:cNvSpPr txBox="1"/>
          <p:nvPr/>
        </p:nvSpPr>
        <p:spPr>
          <a:xfrm>
            <a:off x="5198301" y="1227551"/>
            <a:ext cx="8976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DF4D4-6600-A102-747A-F35836FE1AE2}"/>
              </a:ext>
            </a:extLst>
          </p:cNvPr>
          <p:cNvSpPr txBox="1"/>
          <p:nvPr/>
        </p:nvSpPr>
        <p:spPr>
          <a:xfrm>
            <a:off x="5081392" y="2801665"/>
            <a:ext cx="12066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290EE9-C259-5216-B137-FB777F0C322C}"/>
              </a:ext>
            </a:extLst>
          </p:cNvPr>
          <p:cNvSpPr txBox="1"/>
          <p:nvPr/>
        </p:nvSpPr>
        <p:spPr>
          <a:xfrm>
            <a:off x="5110619" y="4275541"/>
            <a:ext cx="10605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4A68B0-BE3B-23BA-E867-3B153652B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53"/>
          <a:stretch/>
        </p:blipFill>
        <p:spPr>
          <a:xfrm>
            <a:off x="560802" y="651353"/>
            <a:ext cx="10361894" cy="13399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F8A982-1429-B18D-4D78-7EC9E7DD1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57" y="1511411"/>
            <a:ext cx="10271343" cy="45426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30E711E-0F68-9242-103D-E1D595F17703}"/>
              </a:ext>
            </a:extLst>
          </p:cNvPr>
          <p:cNvSpPr txBox="1"/>
          <p:nvPr/>
        </p:nvSpPr>
        <p:spPr>
          <a:xfrm>
            <a:off x="7891397" y="5411244"/>
            <a:ext cx="5135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609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A94D17-8033-943E-1F23-D6935D898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963" y="5260931"/>
            <a:ext cx="3462661" cy="1305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A212B6-0494-93F0-D3B7-2FD1CE5F2948}"/>
              </a:ext>
            </a:extLst>
          </p:cNvPr>
          <p:cNvSpPr txBox="1"/>
          <p:nvPr/>
        </p:nvSpPr>
        <p:spPr>
          <a:xfrm>
            <a:off x="2071100" y="520530"/>
            <a:ext cx="974524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District 7630 Pre-PETS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ROTARY CLUB CENTRAL: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Why it’s important and how to use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29CDF5-3313-D78B-7F55-25D6B9F5E075}"/>
              </a:ext>
            </a:extLst>
          </p:cNvPr>
          <p:cNvSpPr txBox="1"/>
          <p:nvPr/>
        </p:nvSpPr>
        <p:spPr>
          <a:xfrm>
            <a:off x="1254168" y="3955522"/>
            <a:ext cx="9912262" cy="954107"/>
          </a:xfrm>
          <a:prstGeom prst="rect">
            <a:avLst/>
          </a:prstGeom>
          <a:solidFill>
            <a:srgbClr val="244788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Robin Broomall	                            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rbroomall@usa.net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Pete Booker                                     peteb81151@gmail.com</a:t>
            </a:r>
          </a:p>
        </p:txBody>
      </p:sp>
    </p:spTree>
    <p:extLst>
      <p:ext uri="{BB962C8B-B14F-4D97-AF65-F5344CB8AC3E}">
        <p14:creationId xmlns:p14="http://schemas.microsoft.com/office/powerpoint/2010/main" val="169941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A94D17-8033-943E-1F23-D6935D898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963" y="5260931"/>
            <a:ext cx="3462661" cy="1305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A212B6-0494-93F0-D3B7-2FD1CE5F2948}"/>
              </a:ext>
            </a:extLst>
          </p:cNvPr>
          <p:cNvSpPr txBox="1"/>
          <p:nvPr/>
        </p:nvSpPr>
        <p:spPr>
          <a:xfrm>
            <a:off x="2071100" y="520530"/>
            <a:ext cx="974524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District 7630 Pre-PETS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ROTARY CLUB CENTRAL: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Why it’s important and how to use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29CDF5-3313-D78B-7F55-25D6B9F5E075}"/>
              </a:ext>
            </a:extLst>
          </p:cNvPr>
          <p:cNvSpPr txBox="1"/>
          <p:nvPr/>
        </p:nvSpPr>
        <p:spPr>
          <a:xfrm>
            <a:off x="1254168" y="3955522"/>
            <a:ext cx="9912262" cy="954107"/>
          </a:xfrm>
          <a:prstGeom prst="rect">
            <a:avLst/>
          </a:prstGeom>
          <a:solidFill>
            <a:srgbClr val="244788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Robin Broomall	                            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rbroomall@usa.net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Pete Booker                                     peteb81151@gmail.com</a:t>
            </a:r>
          </a:p>
        </p:txBody>
      </p:sp>
    </p:spTree>
    <p:extLst>
      <p:ext uri="{BB962C8B-B14F-4D97-AF65-F5344CB8AC3E}">
        <p14:creationId xmlns:p14="http://schemas.microsoft.com/office/powerpoint/2010/main" val="317335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A94D17-8033-943E-1F23-D6935D898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836" y="5899759"/>
            <a:ext cx="1767788" cy="6663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1B0613-21FF-2F85-45D2-C7329C691F64}"/>
              </a:ext>
            </a:extLst>
          </p:cNvPr>
          <p:cNvSpPr txBox="1"/>
          <p:nvPr/>
        </p:nvSpPr>
        <p:spPr>
          <a:xfrm>
            <a:off x="272050" y="263046"/>
            <a:ext cx="1040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Here’s how to access Rotary Club Central: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D7EF9-3645-B73A-0ADE-AA1B198EB6E8}"/>
              </a:ext>
            </a:extLst>
          </p:cNvPr>
          <p:cNvSpPr txBox="1"/>
          <p:nvPr/>
        </p:nvSpPr>
        <p:spPr>
          <a:xfrm>
            <a:off x="576850" y="1471352"/>
            <a:ext cx="945715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78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Log into Rotary.org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788"/>
              </a:buClr>
              <a:buSzTx/>
              <a:buFont typeface="+mj-lt"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78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Log into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MyRotary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– Don’t have 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MyRotary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account: Here’s how you set one up: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788"/>
              </a:buClr>
              <a:buSzTx/>
              <a:buFont typeface="+mj-lt"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78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Go to "For Members" and click 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MyRotary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or click 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MyRotary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where ever you see it.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788"/>
              </a:buClr>
              <a:buSzTx/>
              <a:buFont typeface="+mj-lt"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78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Click on Sign In/Register.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788"/>
              </a:buClr>
              <a:buSzTx/>
              <a:buFont typeface="+mj-lt"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78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If you are a first time user, click on Create account.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788"/>
              </a:buClr>
              <a:buSzTx/>
              <a:buFont typeface="+mj-lt"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78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Fill in the Account registration information and click on Continue.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13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F7B3CB-31E9-1867-9F8F-F109E1D5FE59}"/>
              </a:ext>
            </a:extLst>
          </p:cNvPr>
          <p:cNvSpPr txBox="1"/>
          <p:nvPr/>
        </p:nvSpPr>
        <p:spPr>
          <a:xfrm>
            <a:off x="742949" y="1012954"/>
            <a:ext cx="1037272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78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Have your member number and club number ready. They can be found on DACdb.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788"/>
              </a:buClr>
              <a:buSzTx/>
              <a:buFont typeface="+mj-lt"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78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You will be informed that an e-mail has been sent to you.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788"/>
              </a:buClr>
              <a:buSzTx/>
              <a:buFont typeface="+mj-lt"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78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You will receive a message which will ask you to click on the blue link to finalize the process.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788"/>
              </a:buClr>
              <a:buSzTx/>
              <a:buFont typeface="+mj-lt"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78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Fill in all the mandatory information and click on Create account.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78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When the screen refreshes you will be given information describing what you can do with the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MyRotary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account. After reading, click on Continue.</a:t>
            </a:r>
          </a:p>
        </p:txBody>
      </p:sp>
    </p:spTree>
    <p:extLst>
      <p:ext uri="{BB962C8B-B14F-4D97-AF65-F5344CB8AC3E}">
        <p14:creationId xmlns:p14="http://schemas.microsoft.com/office/powerpoint/2010/main" val="207260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A94D17-8033-943E-1F23-D6935D898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836" y="5899759"/>
            <a:ext cx="1767788" cy="6663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1B0613-21FF-2F85-45D2-C7329C691F64}"/>
              </a:ext>
            </a:extLst>
          </p:cNvPr>
          <p:cNvSpPr txBox="1"/>
          <p:nvPr/>
        </p:nvSpPr>
        <p:spPr>
          <a:xfrm>
            <a:off x="1581150" y="996471"/>
            <a:ext cx="916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Here’s how to access Rotary Club Goals: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D7EF9-3645-B73A-0ADE-AA1B198EB6E8}"/>
              </a:ext>
            </a:extLst>
          </p:cNvPr>
          <p:cNvSpPr txBox="1"/>
          <p:nvPr/>
        </p:nvSpPr>
        <p:spPr>
          <a:xfrm>
            <a:off x="1348376" y="1966652"/>
            <a:ext cx="10167350" cy="3029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4478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When logged into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MyRotary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, click on MANAGE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78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In Manage, click on CLUB ADMINSTRATION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478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In Club Administration, click on ROTARY CLUB CENTRAL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478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When in Rotary Club Central, click on GOAL CENTER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478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Select your Rotary year (2023-2024)</a:t>
            </a:r>
          </a:p>
        </p:txBody>
      </p:sp>
    </p:spTree>
    <p:extLst>
      <p:ext uri="{BB962C8B-B14F-4D97-AF65-F5344CB8AC3E}">
        <p14:creationId xmlns:p14="http://schemas.microsoft.com/office/powerpoint/2010/main" val="110093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A94D17-8033-943E-1F23-D6935D898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836" y="5899759"/>
            <a:ext cx="1767788" cy="6663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D21CAE-162B-D2B8-9F88-302A7138FA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494"/>
          <a:stretch/>
        </p:blipFill>
        <p:spPr>
          <a:xfrm>
            <a:off x="1034701" y="247640"/>
            <a:ext cx="8798487" cy="661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72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A94D17-8033-943E-1F23-D6935D898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836" y="5899759"/>
            <a:ext cx="1767788" cy="6663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3B0154-875C-4BF4-F762-A5723F26F0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24"/>
          <a:stretch/>
        </p:blipFill>
        <p:spPr>
          <a:xfrm>
            <a:off x="483775" y="1039660"/>
            <a:ext cx="9335008" cy="53172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C12DF4-AD45-5130-B97B-E0B55D8712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706"/>
          <a:stretch/>
        </p:blipFill>
        <p:spPr>
          <a:xfrm>
            <a:off x="483775" y="738553"/>
            <a:ext cx="9497165" cy="41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96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1A3106-34D4-CC05-10EF-7F3B9A60C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724"/>
          <a:stretch/>
        </p:blipFill>
        <p:spPr>
          <a:xfrm>
            <a:off x="556365" y="2336632"/>
            <a:ext cx="10390339" cy="4015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A94D17-8033-943E-1F23-D6935D898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836" y="5899759"/>
            <a:ext cx="1767788" cy="666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2D2A90-23C4-DCA9-06B3-651299F36A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675"/>
          <a:stretch/>
        </p:blipFill>
        <p:spPr>
          <a:xfrm>
            <a:off x="556365" y="526093"/>
            <a:ext cx="9849954" cy="18105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2CFA55-B32B-30D6-4726-8809160D81A3}"/>
              </a:ext>
            </a:extLst>
          </p:cNvPr>
          <p:cNvSpPr txBox="1"/>
          <p:nvPr/>
        </p:nvSpPr>
        <p:spPr>
          <a:xfrm>
            <a:off x="7991605" y="4133589"/>
            <a:ext cx="413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44788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D8F93-3D2D-01FE-0EAF-27BE17BCCC06}"/>
              </a:ext>
            </a:extLst>
          </p:cNvPr>
          <p:cNvSpPr txBox="1"/>
          <p:nvPr/>
        </p:nvSpPr>
        <p:spPr>
          <a:xfrm>
            <a:off x="5198301" y="5736921"/>
            <a:ext cx="10897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24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2CFA55-B32B-30D6-4726-8809160D81A3}"/>
              </a:ext>
            </a:extLst>
          </p:cNvPr>
          <p:cNvSpPr txBox="1"/>
          <p:nvPr/>
        </p:nvSpPr>
        <p:spPr>
          <a:xfrm>
            <a:off x="7991605" y="4133589"/>
            <a:ext cx="413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44788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D8F93-3D2D-01FE-0EAF-27BE17BCCC06}"/>
              </a:ext>
            </a:extLst>
          </p:cNvPr>
          <p:cNvSpPr txBox="1"/>
          <p:nvPr/>
        </p:nvSpPr>
        <p:spPr>
          <a:xfrm>
            <a:off x="5198301" y="5736921"/>
            <a:ext cx="10897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CB7989-C064-77E3-7C7E-3C0B21E95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21" y="479820"/>
            <a:ext cx="9499736" cy="36195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2F767A-C189-B058-0DBA-23D3ACEE8B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865"/>
          <a:stretch/>
        </p:blipFill>
        <p:spPr>
          <a:xfrm>
            <a:off x="624803" y="4144018"/>
            <a:ext cx="9485199" cy="2176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A94D17-8033-943E-1F23-D6935D898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2836" y="5899759"/>
            <a:ext cx="1767788" cy="6663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BCCDBF-AF9A-B807-BAA9-F9B07197B45E}"/>
              </a:ext>
            </a:extLst>
          </p:cNvPr>
          <p:cNvSpPr txBox="1"/>
          <p:nvPr/>
        </p:nvSpPr>
        <p:spPr>
          <a:xfrm>
            <a:off x="4847573" y="1340285"/>
            <a:ext cx="8956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70DD4-AB81-6AC6-4F05-71714BA0C753}"/>
              </a:ext>
            </a:extLst>
          </p:cNvPr>
          <p:cNvSpPr txBox="1"/>
          <p:nvPr/>
        </p:nvSpPr>
        <p:spPr>
          <a:xfrm>
            <a:off x="4822521" y="2801665"/>
            <a:ext cx="10146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D2C031-D732-10E1-E9A5-DEB4F3089D78}"/>
              </a:ext>
            </a:extLst>
          </p:cNvPr>
          <p:cNvSpPr txBox="1"/>
          <p:nvPr/>
        </p:nvSpPr>
        <p:spPr>
          <a:xfrm>
            <a:off x="4835047" y="4225467"/>
            <a:ext cx="908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D24816-70FB-8C09-477F-2A20C402C4B5}"/>
              </a:ext>
            </a:extLst>
          </p:cNvPr>
          <p:cNvSpPr txBox="1"/>
          <p:nvPr/>
        </p:nvSpPr>
        <p:spPr>
          <a:xfrm>
            <a:off x="4847573" y="5736921"/>
            <a:ext cx="9895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07292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298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Franklin Gothic Book</vt:lpstr>
      <vt:lpstr>Franklin Gothic Medium</vt:lpstr>
      <vt:lpstr>Open Sans SemiBold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 Dawkins</dc:creator>
  <cp:lastModifiedBy>Hugh Dawkins</cp:lastModifiedBy>
  <cp:revision>1</cp:revision>
  <dcterms:created xsi:type="dcterms:W3CDTF">2023-02-05T23:33:46Z</dcterms:created>
  <dcterms:modified xsi:type="dcterms:W3CDTF">2023-02-05T23:34:47Z</dcterms:modified>
</cp:coreProperties>
</file>